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88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8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473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9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5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1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3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21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8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8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2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6656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b="1" dirty="0" smtClean="0"/>
              <a:t>Chapter 10: Tourism Entrepreneurship and Social Capital</a:t>
            </a:r>
          </a:p>
        </p:txBody>
      </p:sp>
    </p:spTree>
    <p:extLst>
      <p:ext uri="{BB962C8B-B14F-4D97-AF65-F5344CB8AC3E}">
        <p14:creationId xmlns:p14="http://schemas.microsoft.com/office/powerpoint/2010/main" val="281358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/>
              <a:t>Tourism Entrepreneurship: Major Constraints 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b="1"/>
              <a:t>Limited access to finance</a:t>
            </a:r>
          </a:p>
          <a:p>
            <a:r>
              <a:rPr lang="en-GB" altLang="en-US" sz="2400" b="1"/>
              <a:t>Low skills</a:t>
            </a:r>
          </a:p>
          <a:p>
            <a:r>
              <a:rPr lang="en-GB" altLang="en-US" sz="2400" b="1"/>
              <a:t>High operational costs</a:t>
            </a:r>
          </a:p>
          <a:p>
            <a:endParaRPr lang="en-GB" altLang="en-US" sz="2400" b="1"/>
          </a:p>
          <a:p>
            <a:r>
              <a:rPr lang="en-GB" altLang="en-US" sz="2400" b="1"/>
              <a:t>Social enterprises tend to address unmet social needs due to market and government failures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80709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Social Capital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1841500" y="1524000"/>
            <a:ext cx="8597900" cy="4572000"/>
          </a:xfrm>
        </p:spPr>
        <p:txBody>
          <a:bodyPr/>
          <a:lstStyle/>
          <a:p>
            <a:r>
              <a:rPr lang="en-GB" altLang="en-US" sz="2800" b="1"/>
              <a:t>Increases the likelihood of achieving socio-economic goals</a:t>
            </a:r>
          </a:p>
          <a:p>
            <a:r>
              <a:rPr lang="en-GB" altLang="en-US" sz="2800" b="1"/>
              <a:t>Provides  a specific type of resource that is embedded in the relations between an individual and other entities and  the capacity to facilitate productive activity </a:t>
            </a:r>
          </a:p>
          <a:p>
            <a:r>
              <a:rPr lang="en-GB" altLang="en-US" sz="2800" b="1"/>
              <a:t>Comprises physical, human and knowledge assets necessary for economic growth</a:t>
            </a:r>
          </a:p>
          <a:p>
            <a:r>
              <a:rPr lang="en-GB" altLang="en-US" sz="2800" b="1"/>
              <a:t>Concerns the different network structures that facilitate or hinder access to social resources and the nature of the social resources</a:t>
            </a:r>
          </a:p>
        </p:txBody>
      </p:sp>
    </p:spTree>
    <p:extLst>
      <p:ext uri="{BB962C8B-B14F-4D97-AF65-F5344CB8AC3E}">
        <p14:creationId xmlns:p14="http://schemas.microsoft.com/office/powerpoint/2010/main" val="69419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Public-Private Partnerships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Shared Goals</a:t>
            </a:r>
          </a:p>
          <a:p>
            <a:r>
              <a:rPr lang="en-GB" altLang="en-US" b="1" smtClean="0"/>
              <a:t>Collective responsibilities</a:t>
            </a:r>
          </a:p>
          <a:p>
            <a:r>
              <a:rPr lang="en-GB" altLang="en-US" b="1" smtClean="0"/>
              <a:t>Effective Leadership</a:t>
            </a:r>
          </a:p>
          <a:p>
            <a:r>
              <a:rPr lang="en-GB" altLang="en-US" b="1" smtClean="0"/>
              <a:t>Stakeholder Communication</a:t>
            </a:r>
          </a:p>
          <a:p>
            <a:r>
              <a:rPr lang="en-GB" altLang="en-US" b="1" smtClean="0"/>
              <a:t>Community Capacity</a:t>
            </a:r>
          </a:p>
          <a:p>
            <a:r>
              <a:rPr lang="en-GB" altLang="en-US" b="1" smtClean="0"/>
              <a:t>Supportive Entrepreneurial Climate </a:t>
            </a:r>
          </a:p>
        </p:txBody>
      </p:sp>
    </p:spTree>
    <p:extLst>
      <p:ext uri="{BB962C8B-B14F-4D97-AF65-F5344CB8AC3E}">
        <p14:creationId xmlns:p14="http://schemas.microsoft.com/office/powerpoint/2010/main" val="309315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Tourism Entrepreneurship &amp; Social Capital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1905000" y="1981200"/>
            <a:ext cx="8077200" cy="4114800"/>
          </a:xfrm>
        </p:spPr>
        <p:txBody>
          <a:bodyPr/>
          <a:lstStyle/>
          <a:p>
            <a:r>
              <a:rPr lang="en-GB" altLang="en-US" sz="2800" b="1"/>
              <a:t>Tourism entrepreneurship contributes to job creation and regional development</a:t>
            </a:r>
          </a:p>
          <a:p>
            <a:r>
              <a:rPr lang="en-GB" altLang="en-US" sz="2800" b="1"/>
              <a:t>Social capital is required in developing/remote destinations</a:t>
            </a:r>
          </a:p>
          <a:p>
            <a:r>
              <a:rPr lang="en-GB" altLang="en-US" sz="2800" b="1"/>
              <a:t>Requires creation, maintenance and extension of relationships</a:t>
            </a:r>
          </a:p>
          <a:p>
            <a:r>
              <a:rPr lang="en-GB" altLang="en-US" sz="2800" b="1"/>
              <a:t>Social capital is embedded in the degree of collaboration of those involved in entrepreneurial venture</a:t>
            </a:r>
          </a:p>
        </p:txBody>
      </p:sp>
    </p:spTree>
    <p:extLst>
      <p:ext uri="{BB962C8B-B14F-4D97-AF65-F5344CB8AC3E}">
        <p14:creationId xmlns:p14="http://schemas.microsoft.com/office/powerpoint/2010/main" val="47550410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Contemporary</vt:lpstr>
      <vt:lpstr>PowerPoint Presentation</vt:lpstr>
      <vt:lpstr>Tourism Entrepreneurship: Major Constraints </vt:lpstr>
      <vt:lpstr>The Role of Social Capital</vt:lpstr>
      <vt:lpstr>Public-Private Partnerships</vt:lpstr>
      <vt:lpstr>Tourism Entrepreneurship &amp; Social Capital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2015-11-24T13:49:36Z</dcterms:created>
  <dcterms:modified xsi:type="dcterms:W3CDTF">2015-11-24T13:49:47Z</dcterms:modified>
</cp:coreProperties>
</file>